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epaman16236@gmail.com" userId="b801f3caa1f25455" providerId="LiveId" clId="{0F12B09F-34BD-634D-B3DA-483AD3ABCFA1}"/>
    <pc:docChg chg="custSel addSld modSld">
      <pc:chgData name="deepaman16236@gmail.com" userId="b801f3caa1f25455" providerId="LiveId" clId="{0F12B09F-34BD-634D-B3DA-483AD3ABCFA1}" dt="2022-08-02T16:10:59.759" v="172" actId="14100"/>
      <pc:docMkLst>
        <pc:docMk/>
      </pc:docMkLst>
      <pc:sldChg chg="modSp">
        <pc:chgData name="deepaman16236@gmail.com" userId="b801f3caa1f25455" providerId="LiveId" clId="{0F12B09F-34BD-634D-B3DA-483AD3ABCFA1}" dt="2022-08-02T16:03:26.248" v="45" actId="20577"/>
        <pc:sldMkLst>
          <pc:docMk/>
          <pc:sldMk cId="1735413331" sldId="256"/>
        </pc:sldMkLst>
        <pc:spChg chg="mod">
          <ac:chgData name="deepaman16236@gmail.com" userId="b801f3caa1f25455" providerId="LiveId" clId="{0F12B09F-34BD-634D-B3DA-483AD3ABCFA1}" dt="2022-08-02T16:03:26.248" v="45" actId="20577"/>
          <ac:spMkLst>
            <pc:docMk/>
            <pc:sldMk cId="1735413331" sldId="256"/>
            <ac:spMk id="2" creationId="{B4A4D854-2794-F4DD-6790-77C2DAD96350}"/>
          </ac:spMkLst>
        </pc:spChg>
      </pc:sldChg>
      <pc:sldChg chg="addSp delSp modSp new">
        <pc:chgData name="deepaman16236@gmail.com" userId="b801f3caa1f25455" providerId="LiveId" clId="{0F12B09F-34BD-634D-B3DA-483AD3ABCFA1}" dt="2022-08-02T16:04:02.904" v="52" actId="14100"/>
        <pc:sldMkLst>
          <pc:docMk/>
          <pc:sldMk cId="1326792774" sldId="257"/>
        </pc:sldMkLst>
        <pc:spChg chg="del">
          <ac:chgData name="deepaman16236@gmail.com" userId="b801f3caa1f25455" providerId="LiveId" clId="{0F12B09F-34BD-634D-B3DA-483AD3ABCFA1}" dt="2022-08-02T16:03:52.152" v="49" actId="478"/>
          <ac:spMkLst>
            <pc:docMk/>
            <pc:sldMk cId="1326792774" sldId="257"/>
            <ac:spMk id="2" creationId="{1F2DC76F-24B2-44BD-2C58-B6E98409D4FA}"/>
          </ac:spMkLst>
        </pc:spChg>
        <pc:spChg chg="del">
          <ac:chgData name="deepaman16236@gmail.com" userId="b801f3caa1f25455" providerId="LiveId" clId="{0F12B09F-34BD-634D-B3DA-483AD3ABCFA1}" dt="2022-08-02T16:03:48.557" v="47" actId="931"/>
          <ac:spMkLst>
            <pc:docMk/>
            <pc:sldMk cId="1326792774" sldId="257"/>
            <ac:spMk id="3" creationId="{09C66B8F-30E9-19EE-06FE-5CF5FFE4E04B}"/>
          </ac:spMkLst>
        </pc:spChg>
        <pc:picChg chg="add mod ord">
          <ac:chgData name="deepaman16236@gmail.com" userId="b801f3caa1f25455" providerId="LiveId" clId="{0F12B09F-34BD-634D-B3DA-483AD3ABCFA1}" dt="2022-08-02T16:04:02.904" v="52" actId="14100"/>
          <ac:picMkLst>
            <pc:docMk/>
            <pc:sldMk cId="1326792774" sldId="257"/>
            <ac:picMk id="4" creationId="{61649265-ECF0-3534-D2B4-EDEA4C5C31E5}"/>
          </ac:picMkLst>
        </pc:picChg>
      </pc:sldChg>
      <pc:sldChg chg="addSp delSp modSp new">
        <pc:chgData name="deepaman16236@gmail.com" userId="b801f3caa1f25455" providerId="LiveId" clId="{0F12B09F-34BD-634D-B3DA-483AD3ABCFA1}" dt="2022-08-02T16:04:24.504" v="59" actId="14100"/>
        <pc:sldMkLst>
          <pc:docMk/>
          <pc:sldMk cId="2174057543" sldId="258"/>
        </pc:sldMkLst>
        <pc:spChg chg="del">
          <ac:chgData name="deepaman16236@gmail.com" userId="b801f3caa1f25455" providerId="LiveId" clId="{0F12B09F-34BD-634D-B3DA-483AD3ABCFA1}" dt="2022-08-02T16:04:16.389" v="55" actId="478"/>
          <ac:spMkLst>
            <pc:docMk/>
            <pc:sldMk cId="2174057543" sldId="258"/>
            <ac:spMk id="2" creationId="{0C390239-6F45-E3FE-2DAC-0BF3AFAC91B9}"/>
          </ac:spMkLst>
        </pc:spChg>
        <pc:spChg chg="del">
          <ac:chgData name="deepaman16236@gmail.com" userId="b801f3caa1f25455" providerId="LiveId" clId="{0F12B09F-34BD-634D-B3DA-483AD3ABCFA1}" dt="2022-08-02T16:04:13.860" v="54" actId="931"/>
          <ac:spMkLst>
            <pc:docMk/>
            <pc:sldMk cId="2174057543" sldId="258"/>
            <ac:spMk id="3" creationId="{18E3C76A-A631-D584-3141-6AC92A4EABAE}"/>
          </ac:spMkLst>
        </pc:spChg>
        <pc:picChg chg="add mod ord">
          <ac:chgData name="deepaman16236@gmail.com" userId="b801f3caa1f25455" providerId="LiveId" clId="{0F12B09F-34BD-634D-B3DA-483AD3ABCFA1}" dt="2022-08-02T16:04:24.504" v="59" actId="14100"/>
          <ac:picMkLst>
            <pc:docMk/>
            <pc:sldMk cId="2174057543" sldId="258"/>
            <ac:picMk id="4" creationId="{B2DFEA8C-2F46-19D5-3398-E7CFFE4BEFEF}"/>
          </ac:picMkLst>
        </pc:picChg>
      </pc:sldChg>
      <pc:sldChg chg="addSp delSp modSp new">
        <pc:chgData name="deepaman16236@gmail.com" userId="b801f3caa1f25455" providerId="LiveId" clId="{0F12B09F-34BD-634D-B3DA-483AD3ABCFA1}" dt="2022-08-02T16:04:46.875" v="67" actId="14100"/>
        <pc:sldMkLst>
          <pc:docMk/>
          <pc:sldMk cId="3104560758" sldId="259"/>
        </pc:sldMkLst>
        <pc:spChg chg="del">
          <ac:chgData name="deepaman16236@gmail.com" userId="b801f3caa1f25455" providerId="LiveId" clId="{0F12B09F-34BD-634D-B3DA-483AD3ABCFA1}" dt="2022-08-02T16:04:29.059" v="61" actId="478"/>
          <ac:spMkLst>
            <pc:docMk/>
            <pc:sldMk cId="3104560758" sldId="259"/>
            <ac:spMk id="2" creationId="{EC3A7710-8767-9B8F-582E-B087B024509D}"/>
          </ac:spMkLst>
        </pc:spChg>
        <pc:spChg chg="del">
          <ac:chgData name="deepaman16236@gmail.com" userId="b801f3caa1f25455" providerId="LiveId" clId="{0F12B09F-34BD-634D-B3DA-483AD3ABCFA1}" dt="2022-08-02T16:04:37.139" v="62" actId="931"/>
          <ac:spMkLst>
            <pc:docMk/>
            <pc:sldMk cId="3104560758" sldId="259"/>
            <ac:spMk id="3" creationId="{87C929A6-5CED-9314-2B07-C8EEE05F41C5}"/>
          </ac:spMkLst>
        </pc:spChg>
        <pc:picChg chg="add mod ord">
          <ac:chgData name="deepaman16236@gmail.com" userId="b801f3caa1f25455" providerId="LiveId" clId="{0F12B09F-34BD-634D-B3DA-483AD3ABCFA1}" dt="2022-08-02T16:04:46.875" v="67" actId="14100"/>
          <ac:picMkLst>
            <pc:docMk/>
            <pc:sldMk cId="3104560758" sldId="259"/>
            <ac:picMk id="4" creationId="{6854BD19-FE38-49DF-A4F6-59F103B1ED36}"/>
          </ac:picMkLst>
        </pc:picChg>
      </pc:sldChg>
      <pc:sldChg chg="addSp delSp modSp new">
        <pc:chgData name="deepaman16236@gmail.com" userId="b801f3caa1f25455" providerId="LiveId" clId="{0F12B09F-34BD-634D-B3DA-483AD3ABCFA1}" dt="2022-08-02T16:05:10.391" v="74" actId="14100"/>
        <pc:sldMkLst>
          <pc:docMk/>
          <pc:sldMk cId="430093517" sldId="260"/>
        </pc:sldMkLst>
        <pc:spChg chg="del">
          <ac:chgData name="deepaman16236@gmail.com" userId="b801f3caa1f25455" providerId="LiveId" clId="{0F12B09F-34BD-634D-B3DA-483AD3ABCFA1}" dt="2022-08-02T16:04:52.914" v="69" actId="478"/>
          <ac:spMkLst>
            <pc:docMk/>
            <pc:sldMk cId="430093517" sldId="260"/>
            <ac:spMk id="2" creationId="{FDD86295-BD2D-AAA6-5067-48C5F30747FF}"/>
          </ac:spMkLst>
        </pc:spChg>
        <pc:spChg chg="del">
          <ac:chgData name="deepaman16236@gmail.com" userId="b801f3caa1f25455" providerId="LiveId" clId="{0F12B09F-34BD-634D-B3DA-483AD3ABCFA1}" dt="2022-08-02T16:05:04.637" v="70" actId="931"/>
          <ac:spMkLst>
            <pc:docMk/>
            <pc:sldMk cId="430093517" sldId="260"/>
            <ac:spMk id="3" creationId="{538CABA9-B659-00E1-338C-68F46CCA949C}"/>
          </ac:spMkLst>
        </pc:spChg>
        <pc:picChg chg="add mod ord">
          <ac:chgData name="deepaman16236@gmail.com" userId="b801f3caa1f25455" providerId="LiveId" clId="{0F12B09F-34BD-634D-B3DA-483AD3ABCFA1}" dt="2022-08-02T16:05:10.391" v="74" actId="14100"/>
          <ac:picMkLst>
            <pc:docMk/>
            <pc:sldMk cId="430093517" sldId="260"/>
            <ac:picMk id="4" creationId="{34F3B264-C203-7F11-2379-B48121C2BF03}"/>
          </ac:picMkLst>
        </pc:picChg>
      </pc:sldChg>
      <pc:sldChg chg="addSp delSp modSp new">
        <pc:chgData name="deepaman16236@gmail.com" userId="b801f3caa1f25455" providerId="LiveId" clId="{0F12B09F-34BD-634D-B3DA-483AD3ABCFA1}" dt="2022-08-02T16:05:31.544" v="81" actId="14100"/>
        <pc:sldMkLst>
          <pc:docMk/>
          <pc:sldMk cId="1491800293" sldId="261"/>
        </pc:sldMkLst>
        <pc:spChg chg="del">
          <ac:chgData name="deepaman16236@gmail.com" userId="b801f3caa1f25455" providerId="LiveId" clId="{0F12B09F-34BD-634D-B3DA-483AD3ABCFA1}" dt="2022-08-02T16:05:23.817" v="77" actId="478"/>
          <ac:spMkLst>
            <pc:docMk/>
            <pc:sldMk cId="1491800293" sldId="261"/>
            <ac:spMk id="2" creationId="{7A55A41C-C43E-7EC9-D0BA-5F474E1669F5}"/>
          </ac:spMkLst>
        </pc:spChg>
        <pc:spChg chg="del">
          <ac:chgData name="deepaman16236@gmail.com" userId="b801f3caa1f25455" providerId="LiveId" clId="{0F12B09F-34BD-634D-B3DA-483AD3ABCFA1}" dt="2022-08-02T16:05:21.712" v="76" actId="931"/>
          <ac:spMkLst>
            <pc:docMk/>
            <pc:sldMk cId="1491800293" sldId="261"/>
            <ac:spMk id="3" creationId="{4892B70B-B0C4-BE3E-106D-A7A6A703CC61}"/>
          </ac:spMkLst>
        </pc:spChg>
        <pc:picChg chg="add mod ord">
          <ac:chgData name="deepaman16236@gmail.com" userId="b801f3caa1f25455" providerId="LiveId" clId="{0F12B09F-34BD-634D-B3DA-483AD3ABCFA1}" dt="2022-08-02T16:05:31.544" v="81" actId="14100"/>
          <ac:picMkLst>
            <pc:docMk/>
            <pc:sldMk cId="1491800293" sldId="261"/>
            <ac:picMk id="4" creationId="{94EA128C-BD7B-C6C2-1CBF-4F57511E12C7}"/>
          </ac:picMkLst>
        </pc:picChg>
      </pc:sldChg>
      <pc:sldChg chg="addSp delSp modSp new">
        <pc:chgData name="deepaman16236@gmail.com" userId="b801f3caa1f25455" providerId="LiveId" clId="{0F12B09F-34BD-634D-B3DA-483AD3ABCFA1}" dt="2022-08-02T16:05:49.535" v="88" actId="14100"/>
        <pc:sldMkLst>
          <pc:docMk/>
          <pc:sldMk cId="3760982517" sldId="262"/>
        </pc:sldMkLst>
        <pc:spChg chg="del">
          <ac:chgData name="deepaman16236@gmail.com" userId="b801f3caa1f25455" providerId="LiveId" clId="{0F12B09F-34BD-634D-B3DA-483AD3ABCFA1}" dt="2022-08-02T16:05:36.377" v="83" actId="478"/>
          <ac:spMkLst>
            <pc:docMk/>
            <pc:sldMk cId="3760982517" sldId="262"/>
            <ac:spMk id="2" creationId="{9C7E5853-8756-3F07-BAA7-912D0E8757F6}"/>
          </ac:spMkLst>
        </pc:spChg>
        <pc:spChg chg="del">
          <ac:chgData name="deepaman16236@gmail.com" userId="b801f3caa1f25455" providerId="LiveId" clId="{0F12B09F-34BD-634D-B3DA-483AD3ABCFA1}" dt="2022-08-02T16:05:43.531" v="84" actId="931"/>
          <ac:spMkLst>
            <pc:docMk/>
            <pc:sldMk cId="3760982517" sldId="262"/>
            <ac:spMk id="3" creationId="{8CA5E23D-9202-8DD5-0852-7192FB059744}"/>
          </ac:spMkLst>
        </pc:spChg>
        <pc:picChg chg="add mod ord">
          <ac:chgData name="deepaman16236@gmail.com" userId="b801f3caa1f25455" providerId="LiveId" clId="{0F12B09F-34BD-634D-B3DA-483AD3ABCFA1}" dt="2022-08-02T16:05:49.535" v="88" actId="14100"/>
          <ac:picMkLst>
            <pc:docMk/>
            <pc:sldMk cId="3760982517" sldId="262"/>
            <ac:picMk id="4" creationId="{88984B80-1C0D-44DB-1542-011FBBCF1B65}"/>
          </ac:picMkLst>
        </pc:picChg>
      </pc:sldChg>
      <pc:sldChg chg="addSp delSp modSp new">
        <pc:chgData name="deepaman16236@gmail.com" userId="b801f3caa1f25455" providerId="LiveId" clId="{0F12B09F-34BD-634D-B3DA-483AD3ABCFA1}" dt="2022-08-02T16:06:11.143" v="95" actId="14100"/>
        <pc:sldMkLst>
          <pc:docMk/>
          <pc:sldMk cId="101057066" sldId="263"/>
        </pc:sldMkLst>
        <pc:spChg chg="del">
          <ac:chgData name="deepaman16236@gmail.com" userId="b801f3caa1f25455" providerId="LiveId" clId="{0F12B09F-34BD-634D-B3DA-483AD3ABCFA1}" dt="2022-08-02T16:05:54.596" v="90" actId="478"/>
          <ac:spMkLst>
            <pc:docMk/>
            <pc:sldMk cId="101057066" sldId="263"/>
            <ac:spMk id="2" creationId="{DA2B0D88-F235-A694-5E3C-1203432ECC69}"/>
          </ac:spMkLst>
        </pc:spChg>
        <pc:spChg chg="del">
          <ac:chgData name="deepaman16236@gmail.com" userId="b801f3caa1f25455" providerId="LiveId" clId="{0F12B09F-34BD-634D-B3DA-483AD3ABCFA1}" dt="2022-08-02T16:06:04.520" v="91" actId="931"/>
          <ac:spMkLst>
            <pc:docMk/>
            <pc:sldMk cId="101057066" sldId="263"/>
            <ac:spMk id="3" creationId="{F280E894-DBDB-26F5-F9B1-2ED9DB64D893}"/>
          </ac:spMkLst>
        </pc:spChg>
        <pc:picChg chg="add mod ord">
          <ac:chgData name="deepaman16236@gmail.com" userId="b801f3caa1f25455" providerId="LiveId" clId="{0F12B09F-34BD-634D-B3DA-483AD3ABCFA1}" dt="2022-08-02T16:06:11.143" v="95" actId="14100"/>
          <ac:picMkLst>
            <pc:docMk/>
            <pc:sldMk cId="101057066" sldId="263"/>
            <ac:picMk id="4" creationId="{54158341-DB5D-E2CC-7DBC-7E7D9D3B9DA6}"/>
          </ac:picMkLst>
        </pc:picChg>
      </pc:sldChg>
      <pc:sldChg chg="addSp delSp modSp new">
        <pc:chgData name="deepaman16236@gmail.com" userId="b801f3caa1f25455" providerId="LiveId" clId="{0F12B09F-34BD-634D-B3DA-483AD3ABCFA1}" dt="2022-08-02T16:06:43.835" v="101" actId="14100"/>
        <pc:sldMkLst>
          <pc:docMk/>
          <pc:sldMk cId="3225948532" sldId="264"/>
        </pc:sldMkLst>
        <pc:spChg chg="del">
          <ac:chgData name="deepaman16236@gmail.com" userId="b801f3caa1f25455" providerId="LiveId" clId="{0F12B09F-34BD-634D-B3DA-483AD3ABCFA1}" dt="2022-08-02T16:06:38.086" v="97" actId="931"/>
          <ac:spMkLst>
            <pc:docMk/>
            <pc:sldMk cId="3225948532" sldId="264"/>
            <ac:spMk id="3" creationId="{990778EC-39CE-2717-66E3-88673CAF0AD8}"/>
          </ac:spMkLst>
        </pc:spChg>
        <pc:picChg chg="add mod ord">
          <ac:chgData name="deepaman16236@gmail.com" userId="b801f3caa1f25455" providerId="LiveId" clId="{0F12B09F-34BD-634D-B3DA-483AD3ABCFA1}" dt="2022-08-02T16:06:43.835" v="101" actId="14100"/>
          <ac:picMkLst>
            <pc:docMk/>
            <pc:sldMk cId="3225948532" sldId="264"/>
            <ac:picMk id="4" creationId="{41ECCC88-BD51-69B1-5ACF-69B2EE483A58}"/>
          </ac:picMkLst>
        </pc:picChg>
      </pc:sldChg>
      <pc:sldChg chg="addSp delSp modSp new">
        <pc:chgData name="deepaman16236@gmail.com" userId="b801f3caa1f25455" providerId="LiveId" clId="{0F12B09F-34BD-634D-B3DA-483AD3ABCFA1}" dt="2022-08-02T16:07:01.220" v="108" actId="478"/>
        <pc:sldMkLst>
          <pc:docMk/>
          <pc:sldMk cId="370999531" sldId="265"/>
        </pc:sldMkLst>
        <pc:spChg chg="del">
          <ac:chgData name="deepaman16236@gmail.com" userId="b801f3caa1f25455" providerId="LiveId" clId="{0F12B09F-34BD-634D-B3DA-483AD3ABCFA1}" dt="2022-08-02T16:07:01.220" v="108" actId="478"/>
          <ac:spMkLst>
            <pc:docMk/>
            <pc:sldMk cId="370999531" sldId="265"/>
            <ac:spMk id="2" creationId="{C13E90C4-EA13-6407-8E32-6C9E40A65BA9}"/>
          </ac:spMkLst>
        </pc:spChg>
        <pc:spChg chg="del">
          <ac:chgData name="deepaman16236@gmail.com" userId="b801f3caa1f25455" providerId="LiveId" clId="{0F12B09F-34BD-634D-B3DA-483AD3ABCFA1}" dt="2022-08-02T16:06:53.761" v="103" actId="931"/>
          <ac:spMkLst>
            <pc:docMk/>
            <pc:sldMk cId="370999531" sldId="265"/>
            <ac:spMk id="3" creationId="{806E5B6C-BFBC-B4D6-A0A2-F9F53D495142}"/>
          </ac:spMkLst>
        </pc:spChg>
        <pc:picChg chg="add mod ord">
          <ac:chgData name="deepaman16236@gmail.com" userId="b801f3caa1f25455" providerId="LiveId" clId="{0F12B09F-34BD-634D-B3DA-483AD3ABCFA1}" dt="2022-08-02T16:06:59.389" v="107" actId="14100"/>
          <ac:picMkLst>
            <pc:docMk/>
            <pc:sldMk cId="370999531" sldId="265"/>
            <ac:picMk id="4" creationId="{F2B3D0B1-0A09-78DC-B635-1FFDD6EAE6C6}"/>
          </ac:picMkLst>
        </pc:picChg>
      </pc:sldChg>
      <pc:sldChg chg="addSp delSp modSp new">
        <pc:chgData name="deepaman16236@gmail.com" userId="b801f3caa1f25455" providerId="LiveId" clId="{0F12B09F-34BD-634D-B3DA-483AD3ABCFA1}" dt="2022-08-02T16:08:25.385" v="122" actId="14100"/>
        <pc:sldMkLst>
          <pc:docMk/>
          <pc:sldMk cId="2450346519" sldId="266"/>
        </pc:sldMkLst>
        <pc:spChg chg="del">
          <ac:chgData name="deepaman16236@gmail.com" userId="b801f3caa1f25455" providerId="LiveId" clId="{0F12B09F-34BD-634D-B3DA-483AD3ABCFA1}" dt="2022-08-02T16:07:16.278" v="111" actId="478"/>
          <ac:spMkLst>
            <pc:docMk/>
            <pc:sldMk cId="2450346519" sldId="266"/>
            <ac:spMk id="2" creationId="{A78AF2A4-7A1F-F957-8F5A-C95F3A8F6597}"/>
          </ac:spMkLst>
        </pc:spChg>
        <pc:spChg chg="del">
          <ac:chgData name="deepaman16236@gmail.com" userId="b801f3caa1f25455" providerId="LiveId" clId="{0F12B09F-34BD-634D-B3DA-483AD3ABCFA1}" dt="2022-08-02T16:07:13.740" v="110" actId="931"/>
          <ac:spMkLst>
            <pc:docMk/>
            <pc:sldMk cId="2450346519" sldId="266"/>
            <ac:spMk id="3" creationId="{E37F34DC-8DBA-CBF3-C73B-865FBB2DAA42}"/>
          </ac:spMkLst>
        </pc:spChg>
        <pc:spChg chg="add del mod">
          <ac:chgData name="deepaman16236@gmail.com" userId="b801f3caa1f25455" providerId="LiveId" clId="{0F12B09F-34BD-634D-B3DA-483AD3ABCFA1}" dt="2022-08-02T16:08:18.365" v="118" actId="931"/>
          <ac:spMkLst>
            <pc:docMk/>
            <pc:sldMk cId="2450346519" sldId="266"/>
            <ac:spMk id="6" creationId="{4CECBC18-F66F-E32A-CDFA-47462A1FD500}"/>
          </ac:spMkLst>
        </pc:spChg>
        <pc:picChg chg="add del mod ord">
          <ac:chgData name="deepaman16236@gmail.com" userId="b801f3caa1f25455" providerId="LiveId" clId="{0F12B09F-34BD-634D-B3DA-483AD3ABCFA1}" dt="2022-08-02T16:07:44.798" v="117" actId="478"/>
          <ac:picMkLst>
            <pc:docMk/>
            <pc:sldMk cId="2450346519" sldId="266"/>
            <ac:picMk id="4" creationId="{8F4D3CF8-3201-B113-190C-0329C132B2AB}"/>
          </ac:picMkLst>
        </pc:picChg>
        <pc:picChg chg="add mod ord">
          <ac:chgData name="deepaman16236@gmail.com" userId="b801f3caa1f25455" providerId="LiveId" clId="{0F12B09F-34BD-634D-B3DA-483AD3ABCFA1}" dt="2022-08-02T16:08:25.385" v="122" actId="14100"/>
          <ac:picMkLst>
            <pc:docMk/>
            <pc:sldMk cId="2450346519" sldId="266"/>
            <ac:picMk id="7" creationId="{31132515-2895-A8BB-B162-094D4B94BE07}"/>
          </ac:picMkLst>
        </pc:picChg>
      </pc:sldChg>
      <pc:sldChg chg="addSp delSp modSp new">
        <pc:chgData name="deepaman16236@gmail.com" userId="b801f3caa1f25455" providerId="LiveId" clId="{0F12B09F-34BD-634D-B3DA-483AD3ABCFA1}" dt="2022-08-02T16:08:43.354" v="128" actId="14100"/>
        <pc:sldMkLst>
          <pc:docMk/>
          <pc:sldMk cId="484117632" sldId="267"/>
        </pc:sldMkLst>
        <pc:spChg chg="del">
          <ac:chgData name="deepaman16236@gmail.com" userId="b801f3caa1f25455" providerId="LiveId" clId="{0F12B09F-34BD-634D-B3DA-483AD3ABCFA1}" dt="2022-08-02T16:08:38.176" v="124" actId="478"/>
          <ac:spMkLst>
            <pc:docMk/>
            <pc:sldMk cId="484117632" sldId="267"/>
            <ac:spMk id="2" creationId="{E4DCF223-6022-01BD-6804-C7B6CBB0A273}"/>
          </ac:spMkLst>
        </pc:spChg>
        <pc:spChg chg="del">
          <ac:chgData name="deepaman16236@gmail.com" userId="b801f3caa1f25455" providerId="LiveId" clId="{0F12B09F-34BD-634D-B3DA-483AD3ABCFA1}" dt="2022-08-02T16:08:36.371" v="123" actId="931"/>
          <ac:spMkLst>
            <pc:docMk/>
            <pc:sldMk cId="484117632" sldId="267"/>
            <ac:spMk id="3" creationId="{643402F2-1070-AA1C-EC6B-6F917918D34E}"/>
          </ac:spMkLst>
        </pc:spChg>
        <pc:picChg chg="add mod ord">
          <ac:chgData name="deepaman16236@gmail.com" userId="b801f3caa1f25455" providerId="LiveId" clId="{0F12B09F-34BD-634D-B3DA-483AD3ABCFA1}" dt="2022-08-02T16:08:43.354" v="128" actId="14100"/>
          <ac:picMkLst>
            <pc:docMk/>
            <pc:sldMk cId="484117632" sldId="267"/>
            <ac:picMk id="4" creationId="{0D5BF91F-E356-2D99-5D50-ED8493BCD25F}"/>
          </ac:picMkLst>
        </pc:picChg>
      </pc:sldChg>
      <pc:sldChg chg="addSp delSp modSp new">
        <pc:chgData name="deepaman16236@gmail.com" userId="b801f3caa1f25455" providerId="LiveId" clId="{0F12B09F-34BD-634D-B3DA-483AD3ABCFA1}" dt="2022-08-02T16:09:07.578" v="135" actId="14100"/>
        <pc:sldMkLst>
          <pc:docMk/>
          <pc:sldMk cId="3991659554" sldId="268"/>
        </pc:sldMkLst>
        <pc:spChg chg="del">
          <ac:chgData name="deepaman16236@gmail.com" userId="b801f3caa1f25455" providerId="LiveId" clId="{0F12B09F-34BD-634D-B3DA-483AD3ABCFA1}" dt="2022-08-02T16:08:59.745" v="131" actId="478"/>
          <ac:spMkLst>
            <pc:docMk/>
            <pc:sldMk cId="3991659554" sldId="268"/>
            <ac:spMk id="2" creationId="{AF648F40-E381-E8AE-F5A0-26BDE89906AF}"/>
          </ac:spMkLst>
        </pc:spChg>
        <pc:spChg chg="del">
          <ac:chgData name="deepaman16236@gmail.com" userId="b801f3caa1f25455" providerId="LiveId" clId="{0F12B09F-34BD-634D-B3DA-483AD3ABCFA1}" dt="2022-08-02T16:08:57.337" v="130" actId="931"/>
          <ac:spMkLst>
            <pc:docMk/>
            <pc:sldMk cId="3991659554" sldId="268"/>
            <ac:spMk id="3" creationId="{F136EC47-44E0-8D74-46D4-0E1BFB0A9DC3}"/>
          </ac:spMkLst>
        </pc:spChg>
        <pc:picChg chg="add mod ord">
          <ac:chgData name="deepaman16236@gmail.com" userId="b801f3caa1f25455" providerId="LiveId" clId="{0F12B09F-34BD-634D-B3DA-483AD3ABCFA1}" dt="2022-08-02T16:09:07.578" v="135" actId="14100"/>
          <ac:picMkLst>
            <pc:docMk/>
            <pc:sldMk cId="3991659554" sldId="268"/>
            <ac:picMk id="4" creationId="{D99564F7-C714-F343-289C-DE8D8393230D}"/>
          </ac:picMkLst>
        </pc:picChg>
      </pc:sldChg>
      <pc:sldChg chg="addSp delSp modSp new">
        <pc:chgData name="deepaman16236@gmail.com" userId="b801f3caa1f25455" providerId="LiveId" clId="{0F12B09F-34BD-634D-B3DA-483AD3ABCFA1}" dt="2022-08-02T16:09:47.644" v="142" actId="14100"/>
        <pc:sldMkLst>
          <pc:docMk/>
          <pc:sldMk cId="2006609534" sldId="269"/>
        </pc:sldMkLst>
        <pc:spChg chg="del">
          <ac:chgData name="deepaman16236@gmail.com" userId="b801f3caa1f25455" providerId="LiveId" clId="{0F12B09F-34BD-634D-B3DA-483AD3ABCFA1}" dt="2022-08-02T16:09:43.715" v="139" actId="478"/>
          <ac:spMkLst>
            <pc:docMk/>
            <pc:sldMk cId="2006609534" sldId="269"/>
            <ac:spMk id="2" creationId="{2026A811-6F7A-29DC-1043-3A56CA3F25AE}"/>
          </ac:spMkLst>
        </pc:spChg>
        <pc:spChg chg="del">
          <ac:chgData name="deepaman16236@gmail.com" userId="b801f3caa1f25455" providerId="LiveId" clId="{0F12B09F-34BD-634D-B3DA-483AD3ABCFA1}" dt="2022-08-02T16:09:40.446" v="137" actId="931"/>
          <ac:spMkLst>
            <pc:docMk/>
            <pc:sldMk cId="2006609534" sldId="269"/>
            <ac:spMk id="3" creationId="{1ACFDBFC-C13D-8617-3EF8-93F776514C38}"/>
          </ac:spMkLst>
        </pc:spChg>
        <pc:picChg chg="add mod ord">
          <ac:chgData name="deepaman16236@gmail.com" userId="b801f3caa1f25455" providerId="LiveId" clId="{0F12B09F-34BD-634D-B3DA-483AD3ABCFA1}" dt="2022-08-02T16:09:47.644" v="142" actId="14100"/>
          <ac:picMkLst>
            <pc:docMk/>
            <pc:sldMk cId="2006609534" sldId="269"/>
            <ac:picMk id="4" creationId="{0F197242-002B-FCFA-24DC-AFC5A519E863}"/>
          </ac:picMkLst>
        </pc:picChg>
      </pc:sldChg>
      <pc:sldChg chg="addSp delSp modSp new">
        <pc:chgData name="deepaman16236@gmail.com" userId="b801f3caa1f25455" providerId="LiveId" clId="{0F12B09F-34BD-634D-B3DA-483AD3ABCFA1}" dt="2022-08-02T16:10:06.533" v="149" actId="14100"/>
        <pc:sldMkLst>
          <pc:docMk/>
          <pc:sldMk cId="956240104" sldId="270"/>
        </pc:sldMkLst>
        <pc:spChg chg="del">
          <ac:chgData name="deepaman16236@gmail.com" userId="b801f3caa1f25455" providerId="LiveId" clId="{0F12B09F-34BD-634D-B3DA-483AD3ABCFA1}" dt="2022-08-02T16:10:00.454" v="145" actId="478"/>
          <ac:spMkLst>
            <pc:docMk/>
            <pc:sldMk cId="956240104" sldId="270"/>
            <ac:spMk id="2" creationId="{8A6F34F8-5E67-FE80-5FEB-749DC58BF635}"/>
          </ac:spMkLst>
        </pc:spChg>
        <pc:spChg chg="del">
          <ac:chgData name="deepaman16236@gmail.com" userId="b801f3caa1f25455" providerId="LiveId" clId="{0F12B09F-34BD-634D-B3DA-483AD3ABCFA1}" dt="2022-08-02T16:09:58.368" v="144" actId="931"/>
          <ac:spMkLst>
            <pc:docMk/>
            <pc:sldMk cId="956240104" sldId="270"/>
            <ac:spMk id="3" creationId="{095EFB88-A706-3915-5411-CB6617FD38F3}"/>
          </ac:spMkLst>
        </pc:spChg>
        <pc:picChg chg="add mod ord">
          <ac:chgData name="deepaman16236@gmail.com" userId="b801f3caa1f25455" providerId="LiveId" clId="{0F12B09F-34BD-634D-B3DA-483AD3ABCFA1}" dt="2022-08-02T16:10:06.533" v="149" actId="14100"/>
          <ac:picMkLst>
            <pc:docMk/>
            <pc:sldMk cId="956240104" sldId="270"/>
            <ac:picMk id="4" creationId="{CE76F599-FB8F-C21E-A16F-90E366BCC719}"/>
          </ac:picMkLst>
        </pc:picChg>
      </pc:sldChg>
      <pc:sldChg chg="addSp delSp modSp new">
        <pc:chgData name="deepaman16236@gmail.com" userId="b801f3caa1f25455" providerId="LiveId" clId="{0F12B09F-34BD-634D-B3DA-483AD3ABCFA1}" dt="2022-08-02T16:10:20.787" v="156" actId="14100"/>
        <pc:sldMkLst>
          <pc:docMk/>
          <pc:sldMk cId="3203517105" sldId="271"/>
        </pc:sldMkLst>
        <pc:spChg chg="del">
          <ac:chgData name="deepaman16236@gmail.com" userId="b801f3caa1f25455" providerId="LiveId" clId="{0F12B09F-34BD-634D-B3DA-483AD3ABCFA1}" dt="2022-08-02T16:10:14.578" v="152" actId="478"/>
          <ac:spMkLst>
            <pc:docMk/>
            <pc:sldMk cId="3203517105" sldId="271"/>
            <ac:spMk id="2" creationId="{7A9CB62A-46DA-12D4-E5C6-939DB7B82082}"/>
          </ac:spMkLst>
        </pc:spChg>
        <pc:spChg chg="del">
          <ac:chgData name="deepaman16236@gmail.com" userId="b801f3caa1f25455" providerId="LiveId" clId="{0F12B09F-34BD-634D-B3DA-483AD3ABCFA1}" dt="2022-08-02T16:10:12.396" v="151" actId="931"/>
          <ac:spMkLst>
            <pc:docMk/>
            <pc:sldMk cId="3203517105" sldId="271"/>
            <ac:spMk id="3" creationId="{8F860B72-7788-74F0-15B5-D0E83DD35E82}"/>
          </ac:spMkLst>
        </pc:spChg>
        <pc:picChg chg="add mod ord">
          <ac:chgData name="deepaman16236@gmail.com" userId="b801f3caa1f25455" providerId="LiveId" clId="{0F12B09F-34BD-634D-B3DA-483AD3ABCFA1}" dt="2022-08-02T16:10:20.787" v="156" actId="14100"/>
          <ac:picMkLst>
            <pc:docMk/>
            <pc:sldMk cId="3203517105" sldId="271"/>
            <ac:picMk id="4" creationId="{ACEBA360-F013-EA03-887F-B97C098414EF}"/>
          </ac:picMkLst>
        </pc:picChg>
      </pc:sldChg>
      <pc:sldChg chg="addSp delSp modSp new">
        <pc:chgData name="deepaman16236@gmail.com" userId="b801f3caa1f25455" providerId="LiveId" clId="{0F12B09F-34BD-634D-B3DA-483AD3ABCFA1}" dt="2022-08-02T16:10:42.253" v="164" actId="14100"/>
        <pc:sldMkLst>
          <pc:docMk/>
          <pc:sldMk cId="749179980" sldId="272"/>
        </pc:sldMkLst>
        <pc:spChg chg="del">
          <ac:chgData name="deepaman16236@gmail.com" userId="b801f3caa1f25455" providerId="LiveId" clId="{0F12B09F-34BD-634D-B3DA-483AD3ABCFA1}" dt="2022-08-02T16:10:33.619" v="159" actId="478"/>
          <ac:spMkLst>
            <pc:docMk/>
            <pc:sldMk cId="749179980" sldId="272"/>
            <ac:spMk id="2" creationId="{67B76880-7C74-2CAC-6A91-7846773E08C6}"/>
          </ac:spMkLst>
        </pc:spChg>
        <pc:spChg chg="del">
          <ac:chgData name="deepaman16236@gmail.com" userId="b801f3caa1f25455" providerId="LiveId" clId="{0F12B09F-34BD-634D-B3DA-483AD3ABCFA1}" dt="2022-08-02T16:10:30.068" v="158" actId="931"/>
          <ac:spMkLst>
            <pc:docMk/>
            <pc:sldMk cId="749179980" sldId="272"/>
            <ac:spMk id="3" creationId="{49BDE372-0B6B-4C59-80B7-5F790592816F}"/>
          </ac:spMkLst>
        </pc:spChg>
        <pc:picChg chg="add mod ord">
          <ac:chgData name="deepaman16236@gmail.com" userId="b801f3caa1f25455" providerId="LiveId" clId="{0F12B09F-34BD-634D-B3DA-483AD3ABCFA1}" dt="2022-08-02T16:10:42.253" v="164" actId="14100"/>
          <ac:picMkLst>
            <pc:docMk/>
            <pc:sldMk cId="749179980" sldId="272"/>
            <ac:picMk id="4" creationId="{E5A1F6ED-3A84-CB7E-EFD1-661805AFFF3B}"/>
          </ac:picMkLst>
        </pc:picChg>
      </pc:sldChg>
      <pc:sldChg chg="addSp delSp modSp new">
        <pc:chgData name="deepaman16236@gmail.com" userId="b801f3caa1f25455" providerId="LiveId" clId="{0F12B09F-34BD-634D-B3DA-483AD3ABCFA1}" dt="2022-08-02T16:10:59.759" v="172" actId="14100"/>
        <pc:sldMkLst>
          <pc:docMk/>
          <pc:sldMk cId="3062621556" sldId="273"/>
        </pc:sldMkLst>
        <pc:spChg chg="del">
          <ac:chgData name="deepaman16236@gmail.com" userId="b801f3caa1f25455" providerId="LiveId" clId="{0F12B09F-34BD-634D-B3DA-483AD3ABCFA1}" dt="2022-08-02T16:10:51.790" v="167" actId="478"/>
          <ac:spMkLst>
            <pc:docMk/>
            <pc:sldMk cId="3062621556" sldId="273"/>
            <ac:spMk id="2" creationId="{1D7CE481-9971-7D6D-2919-569EAC622CDA}"/>
          </ac:spMkLst>
        </pc:spChg>
        <pc:spChg chg="del">
          <ac:chgData name="deepaman16236@gmail.com" userId="b801f3caa1f25455" providerId="LiveId" clId="{0F12B09F-34BD-634D-B3DA-483AD3ABCFA1}" dt="2022-08-02T16:10:49.530" v="166" actId="931"/>
          <ac:spMkLst>
            <pc:docMk/>
            <pc:sldMk cId="3062621556" sldId="273"/>
            <ac:spMk id="3" creationId="{30892E37-536B-2F3D-9AF6-B7D37EF3629E}"/>
          </ac:spMkLst>
        </pc:spChg>
        <pc:picChg chg="add mod ord">
          <ac:chgData name="deepaman16236@gmail.com" userId="b801f3caa1f25455" providerId="LiveId" clId="{0F12B09F-34BD-634D-B3DA-483AD3ABCFA1}" dt="2022-08-02T16:10:59.759" v="172" actId="14100"/>
          <ac:picMkLst>
            <pc:docMk/>
            <pc:sldMk cId="3062621556" sldId="273"/>
            <ac:picMk id="4" creationId="{0E97603F-0886-FD91-A88B-A5E148B3CB9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10368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5723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5285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0687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49678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87349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8771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8851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94261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5403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2873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54BD4-4F26-F24C-9031-5737418C39C8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A280C64-0CD4-2D43-8F48-6CC2038BC4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23494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A4D854-2794-F4DD-6790-77C2DAD963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Chapter 4</a:t>
            </a:r>
            <a:br>
              <a:rPr lang="en-IN" dirty="0"/>
            </a:br>
            <a:r>
              <a:rPr lang="en-IN" dirty="0"/>
              <a:t>Harappan Civilization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5413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1649265-ECF0-3534-D2B4-EDEA4C5C31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585" y="0"/>
            <a:ext cx="10981426" cy="6857999"/>
          </a:xfrm>
        </p:spPr>
      </p:pic>
    </p:spTree>
    <p:extLst>
      <p:ext uri="{BB962C8B-B14F-4D97-AF65-F5344CB8AC3E}">
        <p14:creationId xmlns:p14="http://schemas.microsoft.com/office/powerpoint/2010/main" xmlns="" val="1326792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2DFEA8C-2F46-19D5-3398-E7CFFE4BE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804" y="0"/>
            <a:ext cx="11602528" cy="6858000"/>
          </a:xfrm>
        </p:spPr>
      </p:pic>
    </p:spTree>
    <p:extLst>
      <p:ext uri="{BB962C8B-B14F-4D97-AF65-F5344CB8AC3E}">
        <p14:creationId xmlns:p14="http://schemas.microsoft.com/office/powerpoint/2010/main" xmlns="" val="2174057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854BD19-FE38-49DF-A4F6-59F103B1E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902" y="1"/>
            <a:ext cx="11852694" cy="6858000"/>
          </a:xfrm>
        </p:spPr>
      </p:pic>
    </p:spTree>
    <p:extLst>
      <p:ext uri="{BB962C8B-B14F-4D97-AF65-F5344CB8AC3E}">
        <p14:creationId xmlns:p14="http://schemas.microsoft.com/office/powerpoint/2010/main" xmlns="" val="3104560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4F3B264-C203-7F11-2379-B48121C2BF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034" y="0"/>
            <a:ext cx="11749177" cy="6857999"/>
          </a:xfrm>
        </p:spPr>
      </p:pic>
    </p:spTree>
    <p:extLst>
      <p:ext uri="{BB962C8B-B14F-4D97-AF65-F5344CB8AC3E}">
        <p14:creationId xmlns:p14="http://schemas.microsoft.com/office/powerpoint/2010/main" xmlns="" val="430093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4EA128C-BD7B-C6C2-1CBF-4F57511E12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9343" y="85572"/>
            <a:ext cx="11240219" cy="6772428"/>
          </a:xfrm>
        </p:spPr>
      </p:pic>
    </p:spTree>
    <p:extLst>
      <p:ext uri="{BB962C8B-B14F-4D97-AF65-F5344CB8AC3E}">
        <p14:creationId xmlns:p14="http://schemas.microsoft.com/office/powerpoint/2010/main" xmlns="" val="1491800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8984B80-1C0D-44DB-1542-011FBBCF1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068" y="0"/>
            <a:ext cx="11343736" cy="6858000"/>
          </a:xfrm>
        </p:spPr>
      </p:pic>
    </p:spTree>
    <p:extLst>
      <p:ext uri="{BB962C8B-B14F-4D97-AF65-F5344CB8AC3E}">
        <p14:creationId xmlns:p14="http://schemas.microsoft.com/office/powerpoint/2010/main" xmlns="" val="3760982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4158341-DB5D-E2CC-7DBC-7E7D9D3B9D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672" y="0"/>
            <a:ext cx="11369615" cy="6858000"/>
          </a:xfrm>
        </p:spPr>
      </p:pic>
    </p:spTree>
    <p:extLst>
      <p:ext uri="{BB962C8B-B14F-4D97-AF65-F5344CB8AC3E}">
        <p14:creationId xmlns:p14="http://schemas.microsoft.com/office/powerpoint/2010/main" xmlns="" val="101057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1ECCC88-BD51-69B1-5ACF-69B2EE483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8574" y="0"/>
            <a:ext cx="11171207" cy="6857999"/>
          </a:xfrm>
        </p:spPr>
      </p:pic>
    </p:spTree>
    <p:extLst>
      <p:ext uri="{BB962C8B-B14F-4D97-AF65-F5344CB8AC3E}">
        <p14:creationId xmlns:p14="http://schemas.microsoft.com/office/powerpoint/2010/main" xmlns="" val="3225948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2B3D0B1-0A09-78DC-B635-1FFDD6EAE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947" y="0"/>
            <a:ext cx="11067691" cy="6858000"/>
          </a:xfrm>
        </p:spPr>
      </p:pic>
    </p:spTree>
    <p:extLst>
      <p:ext uri="{BB962C8B-B14F-4D97-AF65-F5344CB8AC3E}">
        <p14:creationId xmlns:p14="http://schemas.microsoft.com/office/powerpoint/2010/main" xmlns="" val="370999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31132515-2895-A8BB-B162-094D4B94BE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24" y="0"/>
            <a:ext cx="10834776" cy="6857999"/>
          </a:xfrm>
        </p:spPr>
      </p:pic>
    </p:spTree>
    <p:extLst>
      <p:ext uri="{BB962C8B-B14F-4D97-AF65-F5344CB8AC3E}">
        <p14:creationId xmlns:p14="http://schemas.microsoft.com/office/powerpoint/2010/main" xmlns="" val="2450346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D5BF91F-E356-2D99-5D50-ED8493BCD2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057" y="85572"/>
            <a:ext cx="11153954" cy="6772428"/>
          </a:xfrm>
        </p:spPr>
      </p:pic>
    </p:spTree>
    <p:extLst>
      <p:ext uri="{BB962C8B-B14F-4D97-AF65-F5344CB8AC3E}">
        <p14:creationId xmlns:p14="http://schemas.microsoft.com/office/powerpoint/2010/main" xmlns="" val="484117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99564F7-C714-F343-289C-DE8D839323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320" y="0"/>
            <a:ext cx="11205713" cy="6858000"/>
          </a:xfrm>
        </p:spPr>
      </p:pic>
    </p:spTree>
    <p:extLst>
      <p:ext uri="{BB962C8B-B14F-4D97-AF65-F5344CB8AC3E}">
        <p14:creationId xmlns:p14="http://schemas.microsoft.com/office/powerpoint/2010/main" xmlns="" val="3991659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F197242-002B-FCFA-24DC-AFC5A519E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8573" y="0"/>
            <a:ext cx="11136701" cy="6857999"/>
          </a:xfrm>
        </p:spPr>
      </p:pic>
    </p:spTree>
    <p:extLst>
      <p:ext uri="{BB962C8B-B14F-4D97-AF65-F5344CB8AC3E}">
        <p14:creationId xmlns:p14="http://schemas.microsoft.com/office/powerpoint/2010/main" xmlns="" val="2006609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E76F599-FB8F-C21E-A16F-90E366BCC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781" y="0"/>
            <a:ext cx="11852694" cy="6858000"/>
          </a:xfrm>
        </p:spPr>
      </p:pic>
    </p:spTree>
    <p:extLst>
      <p:ext uri="{BB962C8B-B14F-4D97-AF65-F5344CB8AC3E}">
        <p14:creationId xmlns:p14="http://schemas.microsoft.com/office/powerpoint/2010/main" xmlns="" val="956240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CEBA360-F013-EA03-887F-B97C09841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913" y="0"/>
            <a:ext cx="11395495" cy="6858000"/>
          </a:xfrm>
        </p:spPr>
      </p:pic>
    </p:spTree>
    <p:extLst>
      <p:ext uri="{BB962C8B-B14F-4D97-AF65-F5344CB8AC3E}">
        <p14:creationId xmlns:p14="http://schemas.microsoft.com/office/powerpoint/2010/main" xmlns="" val="3203517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5A1F6ED-3A84-CB7E-EFD1-661805AFF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936" y="0"/>
            <a:ext cx="11335109" cy="6858000"/>
          </a:xfrm>
        </p:spPr>
      </p:pic>
    </p:spTree>
    <p:extLst>
      <p:ext uri="{BB962C8B-B14F-4D97-AF65-F5344CB8AC3E}">
        <p14:creationId xmlns:p14="http://schemas.microsoft.com/office/powerpoint/2010/main" xmlns="" val="749179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E97603F-0886-FD91-A88B-A5E148B3CB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804" y="0"/>
            <a:ext cx="11386868" cy="6858000"/>
          </a:xfrm>
        </p:spPr>
      </p:pic>
    </p:spTree>
    <p:extLst>
      <p:ext uri="{BB962C8B-B14F-4D97-AF65-F5344CB8AC3E}">
        <p14:creationId xmlns:p14="http://schemas.microsoft.com/office/powerpoint/2010/main" xmlns="" val="306262155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</TotalTime>
  <Words>2</Words>
  <Application>Microsoft Office PowerPoint</Application>
  <PresentationFormat>Custom</PresentationFormat>
  <Paragraphs>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Gallery</vt:lpstr>
      <vt:lpstr>Chapter 4 Harappan Civilization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 Harappan Civilization</dc:title>
  <dc:creator>deepaman16236@gmail.com</dc:creator>
  <cp:lastModifiedBy>Admin</cp:lastModifiedBy>
  <cp:revision>3</cp:revision>
  <dcterms:created xsi:type="dcterms:W3CDTF">2022-08-02T16:02:43Z</dcterms:created>
  <dcterms:modified xsi:type="dcterms:W3CDTF">2022-08-17T22:53:27Z</dcterms:modified>
</cp:coreProperties>
</file>